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56" r:id="rId3"/>
    <p:sldId id="268" r:id="rId4"/>
    <p:sldId id="272" r:id="rId5"/>
    <p:sldId id="269" r:id="rId6"/>
    <p:sldId id="259" r:id="rId7"/>
    <p:sldId id="262" r:id="rId8"/>
    <p:sldId id="263" r:id="rId9"/>
    <p:sldId id="279" r:id="rId10"/>
    <p:sldId id="293" r:id="rId11"/>
    <p:sldId id="271" r:id="rId12"/>
    <p:sldId id="275" r:id="rId13"/>
    <p:sldId id="280" r:id="rId14"/>
    <p:sldId id="281" r:id="rId15"/>
    <p:sldId id="286" r:id="rId16"/>
    <p:sldId id="289" r:id="rId17"/>
    <p:sldId id="264" r:id="rId18"/>
    <p:sldId id="290" r:id="rId19"/>
    <p:sldId id="291" r:id="rId20"/>
    <p:sldId id="282" r:id="rId21"/>
    <p:sldId id="270" r:id="rId22"/>
    <p:sldId id="288" r:id="rId23"/>
    <p:sldId id="283" r:id="rId24"/>
    <p:sldId id="287" r:id="rId25"/>
    <p:sldId id="273" r:id="rId26"/>
    <p:sldId id="296" r:id="rId27"/>
    <p:sldId id="292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 varScale="1">
        <p:scale>
          <a:sx n="69" d="100"/>
          <a:sy n="69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87F53-BD8E-43BB-9846-615843AF0CF0}" type="doc">
      <dgm:prSet loTypeId="urn:microsoft.com/office/officeart/2008/layout/HexagonCluster" loCatId="relationship" qsTypeId="urn:microsoft.com/office/officeart/2005/8/quickstyle/3d1" qsCatId="3D" csTypeId="urn:microsoft.com/office/officeart/2005/8/colors/accent1_2" csCatId="accent1" phldr="1"/>
      <dgm:spPr/>
    </dgm:pt>
    <dgm:pt modelId="{7122AC5B-BA99-4E25-A5EE-5F4486A611F5}">
      <dgm:prSet phldrT="[Texto]" custT="1"/>
      <dgm:spPr/>
      <dgm:t>
        <a:bodyPr/>
        <a:lstStyle/>
        <a:p>
          <a:r>
            <a:rPr lang="es-DO" sz="2200" i="1" smtClean="0">
              <a:latin typeface="Libre Baskerville" pitchFamily="2" charset="0"/>
            </a:rPr>
            <a:t>Partidos</a:t>
          </a:r>
          <a:endParaRPr lang="en-US" sz="2200" i="1" dirty="0">
            <a:latin typeface="Libre Baskerville" pitchFamily="2" charset="0"/>
          </a:endParaRPr>
        </a:p>
      </dgm:t>
    </dgm:pt>
    <dgm:pt modelId="{C8CEEAD8-9E21-4B5B-86F3-E74D4AA18E95}" type="parTrans" cxnId="{C86F767B-B7BE-4DB4-81D1-DCC1EBD3087F}">
      <dgm:prSet/>
      <dgm:spPr/>
      <dgm:t>
        <a:bodyPr/>
        <a:lstStyle/>
        <a:p>
          <a:endParaRPr lang="en-US"/>
        </a:p>
      </dgm:t>
    </dgm:pt>
    <dgm:pt modelId="{4349A0CF-C23D-44AF-8BAC-4D811DA15809}" type="sibTrans" cxnId="{C86F767B-B7BE-4DB4-81D1-DCC1EBD3087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1A7345B1-A1F2-48AA-917D-1C643C391198}">
      <dgm:prSet phldrT="[Texto]" custT="1"/>
      <dgm:spPr/>
      <dgm:t>
        <a:bodyPr/>
        <a:lstStyle/>
        <a:p>
          <a:r>
            <a:rPr lang="es-DO" sz="2200" i="1" dirty="0" smtClean="0">
              <a:latin typeface="Libre Baskerville" pitchFamily="2" charset="0"/>
            </a:rPr>
            <a:t>Actores sociales</a:t>
          </a:r>
          <a:endParaRPr lang="en-US" sz="2200" i="1" dirty="0">
            <a:latin typeface="Libre Baskerville" pitchFamily="2" charset="0"/>
          </a:endParaRPr>
        </a:p>
      </dgm:t>
    </dgm:pt>
    <dgm:pt modelId="{E394DD62-58AF-4952-8AA9-763C1ADD6293}" type="parTrans" cxnId="{A1F92E27-B271-4B62-BCFC-208AC6BE97FB}">
      <dgm:prSet/>
      <dgm:spPr/>
      <dgm:t>
        <a:bodyPr/>
        <a:lstStyle/>
        <a:p>
          <a:endParaRPr lang="en-US"/>
        </a:p>
      </dgm:t>
    </dgm:pt>
    <dgm:pt modelId="{EDF6306E-8F65-4678-A042-5C9FF72C8832}" type="sibTrans" cxnId="{A1F92E27-B271-4B62-BCFC-208AC6BE97F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95B5BDD6-2D41-4285-ABC5-2D616B6E4501}">
      <dgm:prSet phldrT="[Texto]" custT="1"/>
      <dgm:spPr/>
      <dgm:t>
        <a:bodyPr/>
        <a:lstStyle/>
        <a:p>
          <a:r>
            <a:rPr lang="es-DO" sz="2200" i="1" dirty="0" smtClean="0">
              <a:latin typeface="Libre Baskerville" pitchFamily="2" charset="0"/>
            </a:rPr>
            <a:t>Actores económicos</a:t>
          </a:r>
          <a:endParaRPr lang="en-US" sz="2200" i="1" dirty="0">
            <a:latin typeface="Libre Baskerville" pitchFamily="2" charset="0"/>
          </a:endParaRPr>
        </a:p>
      </dgm:t>
    </dgm:pt>
    <dgm:pt modelId="{364D9C05-30E8-4E79-8400-F687A4A2D3A8}" type="parTrans" cxnId="{61DD8561-C1DA-4CA4-AA2D-8479132F90A8}">
      <dgm:prSet/>
      <dgm:spPr/>
      <dgm:t>
        <a:bodyPr/>
        <a:lstStyle/>
        <a:p>
          <a:endParaRPr lang="en-US"/>
        </a:p>
      </dgm:t>
    </dgm:pt>
    <dgm:pt modelId="{7D2AE738-6988-411D-9527-9C3F8D7D2D5C}" type="sibTrans" cxnId="{61DD8561-C1DA-4CA4-AA2D-8479132F90A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41B333C9-B3B9-4E27-A61F-EED9CA189BE7}" type="pres">
      <dgm:prSet presAssocID="{1F287F53-BD8E-43BB-9846-615843AF0CF0}" presName="Name0" presStyleCnt="0">
        <dgm:presLayoutVars>
          <dgm:chMax val="21"/>
          <dgm:chPref val="21"/>
        </dgm:presLayoutVars>
      </dgm:prSet>
      <dgm:spPr/>
    </dgm:pt>
    <dgm:pt modelId="{3990189D-5B4E-43E7-89DE-CE470C690292}" type="pres">
      <dgm:prSet presAssocID="{7122AC5B-BA99-4E25-A5EE-5F4486A611F5}" presName="text1" presStyleCnt="0"/>
      <dgm:spPr/>
    </dgm:pt>
    <dgm:pt modelId="{5D0D3377-B55D-4405-AE15-B795F52E13C3}" type="pres">
      <dgm:prSet presAssocID="{7122AC5B-BA99-4E25-A5EE-5F4486A611F5}" presName="textRepeatNode" presStyleLbl="alignNode1" presStyleIdx="0" presStyleCnt="3" custLinFactNeighborX="934" custLinFactNeighborY="-3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C5BEC-D2C1-4887-8501-C4C7DEAFE795}" type="pres">
      <dgm:prSet presAssocID="{7122AC5B-BA99-4E25-A5EE-5F4486A611F5}" presName="textaccent1" presStyleCnt="0"/>
      <dgm:spPr/>
    </dgm:pt>
    <dgm:pt modelId="{6E60CD15-C5CB-4B65-B6CC-E06FEFFC8263}" type="pres">
      <dgm:prSet presAssocID="{7122AC5B-BA99-4E25-A5EE-5F4486A611F5}" presName="accentRepeatNode" presStyleLbl="solidAlignAcc1" presStyleIdx="0" presStyleCnt="6"/>
      <dgm:spPr/>
    </dgm:pt>
    <dgm:pt modelId="{A33D357D-1989-40BC-A171-CC1E202763A5}" type="pres">
      <dgm:prSet presAssocID="{4349A0CF-C23D-44AF-8BAC-4D811DA15809}" presName="image1" presStyleCnt="0"/>
      <dgm:spPr/>
    </dgm:pt>
    <dgm:pt modelId="{2AC695FA-D586-43DA-8812-E716389A44D1}" type="pres">
      <dgm:prSet presAssocID="{4349A0CF-C23D-44AF-8BAC-4D811DA15809}" presName="imageRepeatNode" presStyleLbl="alignAcc1" presStyleIdx="0" presStyleCnt="3" custLinFactNeighborX="-11209"/>
      <dgm:spPr/>
      <dgm:t>
        <a:bodyPr/>
        <a:lstStyle/>
        <a:p>
          <a:endParaRPr lang="en-US"/>
        </a:p>
      </dgm:t>
    </dgm:pt>
    <dgm:pt modelId="{ED41EA26-BA24-4108-92F2-E9D67409E373}" type="pres">
      <dgm:prSet presAssocID="{4349A0CF-C23D-44AF-8BAC-4D811DA15809}" presName="imageaccent1" presStyleCnt="0"/>
      <dgm:spPr/>
    </dgm:pt>
    <dgm:pt modelId="{2F52EA28-6089-404F-AE96-5EA5D61B96AF}" type="pres">
      <dgm:prSet presAssocID="{4349A0CF-C23D-44AF-8BAC-4D811DA15809}" presName="accentRepeatNode" presStyleLbl="solidAlignAcc1" presStyleIdx="1" presStyleCnt="6"/>
      <dgm:spPr/>
    </dgm:pt>
    <dgm:pt modelId="{AB8216F1-8DA7-4DD8-A2BB-4DF0DA581B40}" type="pres">
      <dgm:prSet presAssocID="{1A7345B1-A1F2-48AA-917D-1C643C391198}" presName="text2" presStyleCnt="0"/>
      <dgm:spPr/>
    </dgm:pt>
    <dgm:pt modelId="{D9D5D48F-D81A-4D76-B614-C67995DC65BD}" type="pres">
      <dgm:prSet presAssocID="{1A7345B1-A1F2-48AA-917D-1C643C391198}" presName="textRepeatNode" presStyleLbl="alignNode1" presStyleIdx="1" presStyleCnt="3" custScaleX="108467" custScaleY="102088" custLinFactNeighborX="17595" custLinFactNeighborY="9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986B8-E146-40CF-82BF-E5DFA9E2EC50}" type="pres">
      <dgm:prSet presAssocID="{1A7345B1-A1F2-48AA-917D-1C643C391198}" presName="textaccent2" presStyleCnt="0"/>
      <dgm:spPr/>
    </dgm:pt>
    <dgm:pt modelId="{39AD49F3-EB40-44C2-9037-CEFAB58A7B0F}" type="pres">
      <dgm:prSet presAssocID="{1A7345B1-A1F2-48AA-917D-1C643C391198}" presName="accentRepeatNode" presStyleLbl="solidAlignAcc1" presStyleIdx="2" presStyleCnt="6"/>
      <dgm:spPr/>
    </dgm:pt>
    <dgm:pt modelId="{06D12CAB-9E72-4807-BA45-90CA1CC132A6}" type="pres">
      <dgm:prSet presAssocID="{EDF6306E-8F65-4678-A042-5C9FF72C8832}" presName="image2" presStyleCnt="0"/>
      <dgm:spPr/>
    </dgm:pt>
    <dgm:pt modelId="{5A312D3F-BB1C-4F48-AB92-3596FD7E7DE4}" type="pres">
      <dgm:prSet presAssocID="{EDF6306E-8F65-4678-A042-5C9FF72C8832}" presName="imageRepeatNode" presStyleLbl="alignAcc1" presStyleIdx="1" presStyleCnt="3" custScaleX="81482" custScaleY="76340" custLinFactNeighborX="13570" custLinFactNeighborY="-3943"/>
      <dgm:spPr/>
      <dgm:t>
        <a:bodyPr/>
        <a:lstStyle/>
        <a:p>
          <a:endParaRPr lang="en-US"/>
        </a:p>
      </dgm:t>
    </dgm:pt>
    <dgm:pt modelId="{EBCB556E-53A8-47AC-AF9D-1040669A0788}" type="pres">
      <dgm:prSet presAssocID="{EDF6306E-8F65-4678-A042-5C9FF72C8832}" presName="imageaccent2" presStyleCnt="0"/>
      <dgm:spPr/>
    </dgm:pt>
    <dgm:pt modelId="{EFCD1F97-652F-4879-8876-578540DE9F51}" type="pres">
      <dgm:prSet presAssocID="{EDF6306E-8F65-4678-A042-5C9FF72C8832}" presName="accentRepeatNode" presStyleLbl="solidAlignAcc1" presStyleIdx="3" presStyleCnt="6"/>
      <dgm:spPr/>
    </dgm:pt>
    <dgm:pt modelId="{BA3D80CC-F942-453B-9CD7-1F6F534E8258}" type="pres">
      <dgm:prSet presAssocID="{95B5BDD6-2D41-4285-ABC5-2D616B6E4501}" presName="text3" presStyleCnt="0"/>
      <dgm:spPr/>
    </dgm:pt>
    <dgm:pt modelId="{D07FC9D5-A318-4121-99BF-4020F7CDD634}" type="pres">
      <dgm:prSet presAssocID="{95B5BDD6-2D41-4285-ABC5-2D616B6E4501}" presName="textRepeatNode" presStyleLbl="alignNode1" presStyleIdx="2" presStyleCnt="3" custScaleX="122538" custScaleY="111542" custLinFactNeighborX="0" custLinFactNeighborY="-9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71BD2-19AF-46FF-8DA3-D33878DD5F96}" type="pres">
      <dgm:prSet presAssocID="{95B5BDD6-2D41-4285-ABC5-2D616B6E4501}" presName="textaccent3" presStyleCnt="0"/>
      <dgm:spPr/>
    </dgm:pt>
    <dgm:pt modelId="{E464C37A-7ADB-4FEC-AA30-FD278A8A5C1A}" type="pres">
      <dgm:prSet presAssocID="{95B5BDD6-2D41-4285-ABC5-2D616B6E4501}" presName="accentRepeatNode" presStyleLbl="solidAlignAcc1" presStyleIdx="4" presStyleCnt="6"/>
      <dgm:spPr/>
    </dgm:pt>
    <dgm:pt modelId="{5D49CCF1-BD13-4C94-A1E8-CD5CB7C77106}" type="pres">
      <dgm:prSet presAssocID="{7D2AE738-6988-411D-9527-9C3F8D7D2D5C}" presName="image3" presStyleCnt="0"/>
      <dgm:spPr/>
    </dgm:pt>
    <dgm:pt modelId="{857D9CD3-E5E9-494D-A0A3-00580CBF7DD5}" type="pres">
      <dgm:prSet presAssocID="{7D2AE738-6988-411D-9527-9C3F8D7D2D5C}" presName="imageRepeatNode" presStyleLbl="alignAcc1" presStyleIdx="2" presStyleCnt="3" custLinFactNeighborX="19120"/>
      <dgm:spPr/>
      <dgm:t>
        <a:bodyPr/>
        <a:lstStyle/>
        <a:p>
          <a:endParaRPr lang="en-US"/>
        </a:p>
      </dgm:t>
    </dgm:pt>
    <dgm:pt modelId="{93344B41-C7DD-44AC-AAFA-9B6D83866603}" type="pres">
      <dgm:prSet presAssocID="{7D2AE738-6988-411D-9527-9C3F8D7D2D5C}" presName="imageaccent3" presStyleCnt="0"/>
      <dgm:spPr/>
    </dgm:pt>
    <dgm:pt modelId="{6FB4B7E0-D47F-4E13-A4AB-AA01604E0B5D}" type="pres">
      <dgm:prSet presAssocID="{7D2AE738-6988-411D-9527-9C3F8D7D2D5C}" presName="accentRepeatNode" presStyleLbl="solidAlignAcc1" presStyleIdx="5" presStyleCnt="6"/>
      <dgm:spPr/>
    </dgm:pt>
  </dgm:ptLst>
  <dgm:cxnLst>
    <dgm:cxn modelId="{E8E42E32-C7E1-4E50-90F6-6ADEA7C38994}" type="presOf" srcId="{EDF6306E-8F65-4678-A042-5C9FF72C8832}" destId="{5A312D3F-BB1C-4F48-AB92-3596FD7E7DE4}" srcOrd="0" destOrd="0" presId="urn:microsoft.com/office/officeart/2008/layout/HexagonCluster"/>
    <dgm:cxn modelId="{F284CDBC-30D0-45F4-8262-7834CAC7F0C4}" type="presOf" srcId="{7D2AE738-6988-411D-9527-9C3F8D7D2D5C}" destId="{857D9CD3-E5E9-494D-A0A3-00580CBF7DD5}" srcOrd="0" destOrd="0" presId="urn:microsoft.com/office/officeart/2008/layout/HexagonCluster"/>
    <dgm:cxn modelId="{6D1B63C1-3F2B-406A-8026-CC8925E9569F}" type="presOf" srcId="{7122AC5B-BA99-4E25-A5EE-5F4486A611F5}" destId="{5D0D3377-B55D-4405-AE15-B795F52E13C3}" srcOrd="0" destOrd="0" presId="urn:microsoft.com/office/officeart/2008/layout/HexagonCluster"/>
    <dgm:cxn modelId="{6A4D154A-E408-4EFD-AFF7-1440ECF371F2}" type="presOf" srcId="{1A7345B1-A1F2-48AA-917D-1C643C391198}" destId="{D9D5D48F-D81A-4D76-B614-C67995DC65BD}" srcOrd="0" destOrd="0" presId="urn:microsoft.com/office/officeart/2008/layout/HexagonCluster"/>
    <dgm:cxn modelId="{E468F79A-E6FE-4376-BD37-38AD4BEE8DE9}" type="presOf" srcId="{1F287F53-BD8E-43BB-9846-615843AF0CF0}" destId="{41B333C9-B3B9-4E27-A61F-EED9CA189BE7}" srcOrd="0" destOrd="0" presId="urn:microsoft.com/office/officeart/2008/layout/HexagonCluster"/>
    <dgm:cxn modelId="{C86F767B-B7BE-4DB4-81D1-DCC1EBD3087F}" srcId="{1F287F53-BD8E-43BB-9846-615843AF0CF0}" destId="{7122AC5B-BA99-4E25-A5EE-5F4486A611F5}" srcOrd="0" destOrd="0" parTransId="{C8CEEAD8-9E21-4B5B-86F3-E74D4AA18E95}" sibTransId="{4349A0CF-C23D-44AF-8BAC-4D811DA15809}"/>
    <dgm:cxn modelId="{61DD8561-C1DA-4CA4-AA2D-8479132F90A8}" srcId="{1F287F53-BD8E-43BB-9846-615843AF0CF0}" destId="{95B5BDD6-2D41-4285-ABC5-2D616B6E4501}" srcOrd="2" destOrd="0" parTransId="{364D9C05-30E8-4E79-8400-F687A4A2D3A8}" sibTransId="{7D2AE738-6988-411D-9527-9C3F8D7D2D5C}"/>
    <dgm:cxn modelId="{29371D9C-C5C6-4240-8717-BDD6B97AE673}" type="presOf" srcId="{95B5BDD6-2D41-4285-ABC5-2D616B6E4501}" destId="{D07FC9D5-A318-4121-99BF-4020F7CDD634}" srcOrd="0" destOrd="0" presId="urn:microsoft.com/office/officeart/2008/layout/HexagonCluster"/>
    <dgm:cxn modelId="{F8FBA001-6485-4465-801D-B0802D086F82}" type="presOf" srcId="{4349A0CF-C23D-44AF-8BAC-4D811DA15809}" destId="{2AC695FA-D586-43DA-8812-E716389A44D1}" srcOrd="0" destOrd="0" presId="urn:microsoft.com/office/officeart/2008/layout/HexagonCluster"/>
    <dgm:cxn modelId="{A1F92E27-B271-4B62-BCFC-208AC6BE97FB}" srcId="{1F287F53-BD8E-43BB-9846-615843AF0CF0}" destId="{1A7345B1-A1F2-48AA-917D-1C643C391198}" srcOrd="1" destOrd="0" parTransId="{E394DD62-58AF-4952-8AA9-763C1ADD6293}" sibTransId="{EDF6306E-8F65-4678-A042-5C9FF72C8832}"/>
    <dgm:cxn modelId="{466FE371-AAFC-431F-9C77-83741CF1A323}" type="presParOf" srcId="{41B333C9-B3B9-4E27-A61F-EED9CA189BE7}" destId="{3990189D-5B4E-43E7-89DE-CE470C690292}" srcOrd="0" destOrd="0" presId="urn:microsoft.com/office/officeart/2008/layout/HexagonCluster"/>
    <dgm:cxn modelId="{0C2F1082-4368-46C5-BACB-7C6473E61427}" type="presParOf" srcId="{3990189D-5B4E-43E7-89DE-CE470C690292}" destId="{5D0D3377-B55D-4405-AE15-B795F52E13C3}" srcOrd="0" destOrd="0" presId="urn:microsoft.com/office/officeart/2008/layout/HexagonCluster"/>
    <dgm:cxn modelId="{4E4305E5-AA52-4E0D-B78A-4F9D33A3B6D4}" type="presParOf" srcId="{41B333C9-B3B9-4E27-A61F-EED9CA189BE7}" destId="{258C5BEC-D2C1-4887-8501-C4C7DEAFE795}" srcOrd="1" destOrd="0" presId="urn:microsoft.com/office/officeart/2008/layout/HexagonCluster"/>
    <dgm:cxn modelId="{6B68A567-1F7E-4177-A3B0-58E50C4BDE88}" type="presParOf" srcId="{258C5BEC-D2C1-4887-8501-C4C7DEAFE795}" destId="{6E60CD15-C5CB-4B65-B6CC-E06FEFFC8263}" srcOrd="0" destOrd="0" presId="urn:microsoft.com/office/officeart/2008/layout/HexagonCluster"/>
    <dgm:cxn modelId="{B60D8531-B92A-4739-8F4A-61FB7C8622E7}" type="presParOf" srcId="{41B333C9-B3B9-4E27-A61F-EED9CA189BE7}" destId="{A33D357D-1989-40BC-A171-CC1E202763A5}" srcOrd="2" destOrd="0" presId="urn:microsoft.com/office/officeart/2008/layout/HexagonCluster"/>
    <dgm:cxn modelId="{78616155-5514-47B9-96AB-8A599342A4E4}" type="presParOf" srcId="{A33D357D-1989-40BC-A171-CC1E202763A5}" destId="{2AC695FA-D586-43DA-8812-E716389A44D1}" srcOrd="0" destOrd="0" presId="urn:microsoft.com/office/officeart/2008/layout/HexagonCluster"/>
    <dgm:cxn modelId="{8BD26CF5-B83A-4CA9-A314-59F2070285F8}" type="presParOf" srcId="{41B333C9-B3B9-4E27-A61F-EED9CA189BE7}" destId="{ED41EA26-BA24-4108-92F2-E9D67409E373}" srcOrd="3" destOrd="0" presId="urn:microsoft.com/office/officeart/2008/layout/HexagonCluster"/>
    <dgm:cxn modelId="{99426F06-89C9-4850-819A-504FD11D7B8B}" type="presParOf" srcId="{ED41EA26-BA24-4108-92F2-E9D67409E373}" destId="{2F52EA28-6089-404F-AE96-5EA5D61B96AF}" srcOrd="0" destOrd="0" presId="urn:microsoft.com/office/officeart/2008/layout/HexagonCluster"/>
    <dgm:cxn modelId="{BE7A10F5-99DD-409A-A272-F3BAFF341DCF}" type="presParOf" srcId="{41B333C9-B3B9-4E27-A61F-EED9CA189BE7}" destId="{AB8216F1-8DA7-4DD8-A2BB-4DF0DA581B40}" srcOrd="4" destOrd="0" presId="urn:microsoft.com/office/officeart/2008/layout/HexagonCluster"/>
    <dgm:cxn modelId="{59B32960-F3C0-445B-A4E4-0FEBD522E005}" type="presParOf" srcId="{AB8216F1-8DA7-4DD8-A2BB-4DF0DA581B40}" destId="{D9D5D48F-D81A-4D76-B614-C67995DC65BD}" srcOrd="0" destOrd="0" presId="urn:microsoft.com/office/officeart/2008/layout/HexagonCluster"/>
    <dgm:cxn modelId="{201112C0-ADE2-42AA-92F6-16FE93ECA6E4}" type="presParOf" srcId="{41B333C9-B3B9-4E27-A61F-EED9CA189BE7}" destId="{C13986B8-E146-40CF-82BF-E5DFA9E2EC50}" srcOrd="5" destOrd="0" presId="urn:microsoft.com/office/officeart/2008/layout/HexagonCluster"/>
    <dgm:cxn modelId="{C8D4B968-E75C-4651-BC36-1BE895225D87}" type="presParOf" srcId="{C13986B8-E146-40CF-82BF-E5DFA9E2EC50}" destId="{39AD49F3-EB40-44C2-9037-CEFAB58A7B0F}" srcOrd="0" destOrd="0" presId="urn:microsoft.com/office/officeart/2008/layout/HexagonCluster"/>
    <dgm:cxn modelId="{415AF44E-7F02-4E18-9F52-3AD094C08B99}" type="presParOf" srcId="{41B333C9-B3B9-4E27-A61F-EED9CA189BE7}" destId="{06D12CAB-9E72-4807-BA45-90CA1CC132A6}" srcOrd="6" destOrd="0" presId="urn:microsoft.com/office/officeart/2008/layout/HexagonCluster"/>
    <dgm:cxn modelId="{50B0F1DB-42FD-40FA-B48C-A82A312695DA}" type="presParOf" srcId="{06D12CAB-9E72-4807-BA45-90CA1CC132A6}" destId="{5A312D3F-BB1C-4F48-AB92-3596FD7E7DE4}" srcOrd="0" destOrd="0" presId="urn:microsoft.com/office/officeart/2008/layout/HexagonCluster"/>
    <dgm:cxn modelId="{DF651B7A-C74A-4AB1-8DA0-A54E702D6E3F}" type="presParOf" srcId="{41B333C9-B3B9-4E27-A61F-EED9CA189BE7}" destId="{EBCB556E-53A8-47AC-AF9D-1040669A0788}" srcOrd="7" destOrd="0" presId="urn:microsoft.com/office/officeart/2008/layout/HexagonCluster"/>
    <dgm:cxn modelId="{664D6FDF-F967-4A3F-AB59-F93F49A7FFF7}" type="presParOf" srcId="{EBCB556E-53A8-47AC-AF9D-1040669A0788}" destId="{EFCD1F97-652F-4879-8876-578540DE9F51}" srcOrd="0" destOrd="0" presId="urn:microsoft.com/office/officeart/2008/layout/HexagonCluster"/>
    <dgm:cxn modelId="{94CE9656-CC60-46CB-ACD4-89F68BBE332E}" type="presParOf" srcId="{41B333C9-B3B9-4E27-A61F-EED9CA189BE7}" destId="{BA3D80CC-F942-453B-9CD7-1F6F534E8258}" srcOrd="8" destOrd="0" presId="urn:microsoft.com/office/officeart/2008/layout/HexagonCluster"/>
    <dgm:cxn modelId="{0E5DA7C9-6088-48C3-961E-4B67928136BE}" type="presParOf" srcId="{BA3D80CC-F942-453B-9CD7-1F6F534E8258}" destId="{D07FC9D5-A318-4121-99BF-4020F7CDD634}" srcOrd="0" destOrd="0" presId="urn:microsoft.com/office/officeart/2008/layout/HexagonCluster"/>
    <dgm:cxn modelId="{62BE9A19-FFE4-41CC-9CF9-C0920B974302}" type="presParOf" srcId="{41B333C9-B3B9-4E27-A61F-EED9CA189BE7}" destId="{49B71BD2-19AF-46FF-8DA3-D33878DD5F96}" srcOrd="9" destOrd="0" presId="urn:microsoft.com/office/officeart/2008/layout/HexagonCluster"/>
    <dgm:cxn modelId="{29BE0B65-A7F9-48E4-868A-36597D21E56E}" type="presParOf" srcId="{49B71BD2-19AF-46FF-8DA3-D33878DD5F96}" destId="{E464C37A-7ADB-4FEC-AA30-FD278A8A5C1A}" srcOrd="0" destOrd="0" presId="urn:microsoft.com/office/officeart/2008/layout/HexagonCluster"/>
    <dgm:cxn modelId="{AD744EAE-F4D8-4488-80F8-34B18C739776}" type="presParOf" srcId="{41B333C9-B3B9-4E27-A61F-EED9CA189BE7}" destId="{5D49CCF1-BD13-4C94-A1E8-CD5CB7C77106}" srcOrd="10" destOrd="0" presId="urn:microsoft.com/office/officeart/2008/layout/HexagonCluster"/>
    <dgm:cxn modelId="{9A417297-FBE8-4D10-B846-AF6F4DD4F23A}" type="presParOf" srcId="{5D49CCF1-BD13-4C94-A1E8-CD5CB7C77106}" destId="{857D9CD3-E5E9-494D-A0A3-00580CBF7DD5}" srcOrd="0" destOrd="0" presId="urn:microsoft.com/office/officeart/2008/layout/HexagonCluster"/>
    <dgm:cxn modelId="{9DBF2A9B-8ABD-42B9-BF2A-0748B21AE9A1}" type="presParOf" srcId="{41B333C9-B3B9-4E27-A61F-EED9CA189BE7}" destId="{93344B41-C7DD-44AC-AAFA-9B6D83866603}" srcOrd="11" destOrd="0" presId="urn:microsoft.com/office/officeart/2008/layout/HexagonCluster"/>
    <dgm:cxn modelId="{F3680329-9B95-456B-9738-CB3400FC838A}" type="presParOf" srcId="{93344B41-C7DD-44AC-AAFA-9B6D83866603}" destId="{6FB4B7E0-D47F-4E13-A4AB-AA01604E0B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D3377-B55D-4405-AE15-B795F52E13C3}">
      <dsp:nvSpPr>
        <dsp:cNvPr id="0" name=""/>
        <dsp:cNvSpPr/>
      </dsp:nvSpPr>
      <dsp:spPr>
        <a:xfrm>
          <a:off x="2395886" y="3099710"/>
          <a:ext cx="2241302" cy="193239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200" i="1" kern="1200" smtClean="0">
              <a:latin typeface="Libre Baskerville" pitchFamily="2" charset="0"/>
            </a:rPr>
            <a:t>Partidos</a:t>
          </a:r>
          <a:endParaRPr lang="en-US" sz="2200" i="1" kern="1200" dirty="0">
            <a:latin typeface="Libre Baskerville" pitchFamily="2" charset="0"/>
          </a:endParaRPr>
        </a:p>
      </dsp:txBody>
      <dsp:txXfrm>
        <a:off x="2743694" y="3399581"/>
        <a:ext cx="1545686" cy="1332651"/>
      </dsp:txXfrm>
    </dsp:sp>
    <dsp:sp modelId="{6E60CD15-C5CB-4B65-B6CC-E06FEFFC8263}">
      <dsp:nvSpPr>
        <dsp:cNvPr id="0" name=""/>
        <dsp:cNvSpPr/>
      </dsp:nvSpPr>
      <dsp:spPr>
        <a:xfrm>
          <a:off x="2433179" y="4026118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695FA-D586-43DA-8812-E716389A44D1}">
      <dsp:nvSpPr>
        <dsp:cNvPr id="0" name=""/>
        <dsp:cNvSpPr/>
      </dsp:nvSpPr>
      <dsp:spPr>
        <a:xfrm>
          <a:off x="207850" y="2135078"/>
          <a:ext cx="2241302" cy="19323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2EA28-6089-404F-AE96-5EA5D61B96AF}">
      <dsp:nvSpPr>
        <dsp:cNvPr id="0" name=""/>
        <dsp:cNvSpPr/>
      </dsp:nvSpPr>
      <dsp:spPr>
        <a:xfrm>
          <a:off x="1984918" y="3812202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D5D48F-D81A-4D76-B614-C67995DC65BD}">
      <dsp:nvSpPr>
        <dsp:cNvPr id="0" name=""/>
        <dsp:cNvSpPr/>
      </dsp:nvSpPr>
      <dsp:spPr>
        <a:xfrm>
          <a:off x="4583918" y="2279198"/>
          <a:ext cx="2431073" cy="19727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200" i="1" kern="1200" dirty="0" smtClean="0">
              <a:latin typeface="Libre Baskerville" pitchFamily="2" charset="0"/>
            </a:rPr>
            <a:t>Actores sociales</a:t>
          </a:r>
          <a:endParaRPr lang="en-US" sz="2200" i="1" kern="1200" dirty="0">
            <a:latin typeface="Libre Baskerville" pitchFamily="2" charset="0"/>
          </a:endParaRPr>
        </a:p>
      </dsp:txBody>
      <dsp:txXfrm>
        <a:off x="4950903" y="2576995"/>
        <a:ext cx="1697103" cy="1377148"/>
      </dsp:txXfrm>
    </dsp:sp>
    <dsp:sp modelId="{39AD49F3-EB40-44C2-9037-CEFAB58A7B0F}">
      <dsp:nvSpPr>
        <dsp:cNvPr id="0" name=""/>
        <dsp:cNvSpPr/>
      </dsp:nvSpPr>
      <dsp:spPr>
        <a:xfrm>
          <a:off x="5816668" y="3787185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312D3F-BB1C-4F48-AB92-3596FD7E7DE4}">
      <dsp:nvSpPr>
        <dsp:cNvPr id="0" name=""/>
        <dsp:cNvSpPr/>
      </dsp:nvSpPr>
      <dsp:spPr>
        <a:xfrm>
          <a:off x="6705608" y="3325414"/>
          <a:ext cx="1826258" cy="14751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CD1F97-652F-4879-8876-578540DE9F51}">
      <dsp:nvSpPr>
        <dsp:cNvPr id="0" name=""/>
        <dsp:cNvSpPr/>
      </dsp:nvSpPr>
      <dsp:spPr>
        <a:xfrm>
          <a:off x="6252167" y="4026118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7FC9D5-A318-4121-99BF-4020F7CDD634}">
      <dsp:nvSpPr>
        <dsp:cNvPr id="0" name=""/>
        <dsp:cNvSpPr/>
      </dsp:nvSpPr>
      <dsp:spPr>
        <a:xfrm>
          <a:off x="2122380" y="752140"/>
          <a:ext cx="2746447" cy="21554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200" i="1" kern="1200" dirty="0" smtClean="0">
              <a:latin typeface="Libre Baskerville" pitchFamily="2" charset="0"/>
            </a:rPr>
            <a:t>Actores económicos</a:t>
          </a:r>
          <a:endParaRPr lang="en-US" sz="2200" i="1" kern="1200" dirty="0">
            <a:latin typeface="Libre Baskerville" pitchFamily="2" charset="0"/>
          </a:endParaRPr>
        </a:p>
      </dsp:txBody>
      <dsp:txXfrm>
        <a:off x="2530870" y="1072725"/>
        <a:ext cx="1929467" cy="1514260"/>
      </dsp:txXfrm>
    </dsp:sp>
    <dsp:sp modelId="{E464C37A-7ADB-4FEC-AA30-FD278A8A5C1A}">
      <dsp:nvSpPr>
        <dsp:cNvPr id="0" name=""/>
        <dsp:cNvSpPr/>
      </dsp:nvSpPr>
      <dsp:spPr>
        <a:xfrm>
          <a:off x="3894412" y="1097661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7D9CD3-E5E9-494D-A0A3-00580CBF7DD5}">
      <dsp:nvSpPr>
        <dsp:cNvPr id="0" name=""/>
        <dsp:cNvSpPr/>
      </dsp:nvSpPr>
      <dsp:spPr>
        <a:xfrm>
          <a:off x="4712984" y="0"/>
          <a:ext cx="2241302" cy="19323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4B7E0-D47F-4E13-A4AB-AA01604E0B5D}">
      <dsp:nvSpPr>
        <dsp:cNvPr id="0" name=""/>
        <dsp:cNvSpPr/>
      </dsp:nvSpPr>
      <dsp:spPr>
        <a:xfrm>
          <a:off x="4350649" y="848517"/>
          <a:ext cx="262415" cy="2261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285D4-6CC9-44AE-B0C7-53A8C7218161}" type="datetimeFigureOut">
              <a:rPr lang="es-DO" smtClean="0"/>
              <a:t>21/9/2018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116E-95FF-42D7-8BF2-2A1895D2BA47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7216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0116E-95FF-42D7-8BF2-2A1895D2BA47}" type="slidenum">
              <a:rPr lang="es-DO" smtClean="0"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73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B083-72CA-4C47-9A8A-B5610033ABA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C596-4FDB-4B67-B414-6862BE15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9137780" cy="804017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64771" y="3958512"/>
            <a:ext cx="7996335" cy="2933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Libre Baskerville" pitchFamily="2" charset="0"/>
              </a:rPr>
              <a:t>LOGRAR ERRADICAR EL HAMBRE NO ES SOLO UN ODS, ES EL FUTURO DEL CUAL DEPENDE LA HUMANIDAD</a:t>
            </a:r>
            <a:endParaRPr lang="en-US" sz="3200" b="1" dirty="0"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537" cy="6096000"/>
          </a:xfrm>
        </p:spPr>
      </p:pic>
      <p:sp>
        <p:nvSpPr>
          <p:cNvPr id="4" name="3 Rectángulo"/>
          <p:cNvSpPr/>
          <p:nvPr/>
        </p:nvSpPr>
        <p:spPr>
          <a:xfrm>
            <a:off x="-66675" y="4648200"/>
            <a:ext cx="9220200" cy="2209800"/>
          </a:xfrm>
          <a:prstGeom prst="rect">
            <a:avLst/>
          </a:prstGeom>
          <a:solidFill>
            <a:srgbClr val="97B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DO" sz="5400" i="1" dirty="0">
                <a:solidFill>
                  <a:schemeClr val="tx1"/>
                </a:solidFill>
                <a:latin typeface="Libre Baskerville" pitchFamily="2" charset="0"/>
              </a:rPr>
              <a:t>Combatir el hambre </a:t>
            </a:r>
            <a:r>
              <a:rPr lang="es-DO" sz="5400" dirty="0">
                <a:solidFill>
                  <a:schemeClr val="tx1"/>
                </a:solidFill>
                <a:latin typeface="Source Sans Pro" pitchFamily="34" charset="0"/>
              </a:rPr>
              <a:t>es una ganancia para todos los estamentos de la sociedad. </a:t>
            </a:r>
            <a:endParaRPr lang="en-US" sz="5400" dirty="0">
              <a:solidFill>
                <a:schemeClr val="tx1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0"/>
            <a:ext cx="12594668" cy="70866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81000" y="2158805"/>
            <a:ext cx="5076825" cy="1727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DO" sz="6000" i="1" dirty="0">
                <a:latin typeface="Libre Baskerville" pitchFamily="2" charset="0"/>
              </a:rPr>
              <a:t>La alimentación </a:t>
            </a:r>
            <a:r>
              <a:rPr lang="es-DO" sz="6000" dirty="0"/>
              <a:t>inocua y nutritiva </a:t>
            </a:r>
            <a:endParaRPr lang="es-DO" sz="6000" dirty="0" smtClean="0"/>
          </a:p>
          <a:p>
            <a:pPr lvl="0"/>
            <a:r>
              <a:rPr lang="es-DO" sz="6000" dirty="0" smtClean="0"/>
              <a:t>es </a:t>
            </a:r>
            <a:r>
              <a:rPr lang="es-DO" sz="6000" dirty="0"/>
              <a:t>un </a:t>
            </a:r>
            <a:endParaRPr lang="es-DO" sz="6000" dirty="0" smtClean="0"/>
          </a:p>
          <a:p>
            <a:pPr lvl="0"/>
            <a:r>
              <a:rPr lang="es-DO" sz="6000" dirty="0" smtClean="0"/>
              <a:t>derecho</a:t>
            </a:r>
            <a:r>
              <a:rPr lang="es-DO" sz="4800" dirty="0"/>
              <a:t>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24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533400" y="350520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DO" sz="4400" i="1" dirty="0">
                <a:latin typeface="Libre Baskerville" pitchFamily="2" charset="0"/>
              </a:rPr>
              <a:t>Es importante la educación en la </a:t>
            </a:r>
            <a:r>
              <a:rPr lang="es-DO" sz="4400" i="1" dirty="0" smtClean="0">
                <a:latin typeface="Libre Baskerville" pitchFamily="2" charset="0"/>
              </a:rPr>
              <a:t>alimentación. </a:t>
            </a:r>
          </a:p>
          <a:p>
            <a:pPr lvl="0"/>
            <a:r>
              <a:rPr lang="es-DO" sz="4000" b="1" dirty="0" smtClean="0">
                <a:latin typeface="Libre Baskerville" pitchFamily="2" charset="0"/>
              </a:rPr>
              <a:t>Hacerlo </a:t>
            </a:r>
            <a:r>
              <a:rPr lang="es-DO" sz="4000" b="1" dirty="0">
                <a:latin typeface="Libre Baskerville" pitchFamily="2" charset="0"/>
              </a:rPr>
              <a:t>desde la escuela ayudará a combatir el hambre y a comer mejor</a:t>
            </a:r>
            <a:r>
              <a:rPr lang="es-DO" sz="4400" b="1" i="1" dirty="0">
                <a:latin typeface="Libre Baskerville" pitchFamily="2" charset="0"/>
              </a:rPr>
              <a:t>.</a:t>
            </a:r>
            <a:endParaRPr lang="en-US" sz="4400" b="1" i="1" dirty="0">
              <a:latin typeface="Libre Baskerville" pitchFamily="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8229600" cy="3265714"/>
          </a:xfrm>
        </p:spPr>
      </p:pic>
    </p:spTree>
    <p:extLst>
      <p:ext uri="{BB962C8B-B14F-4D97-AF65-F5344CB8AC3E}">
        <p14:creationId xmlns:p14="http://schemas.microsoft.com/office/powerpoint/2010/main" val="612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5106E9-F00B-4277-8AB4-806158EF3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950660"/>
            <a:ext cx="8229600" cy="4907340"/>
          </a:xfrm>
        </p:spPr>
        <p:txBody>
          <a:bodyPr>
            <a:normAutofit fontScale="85000" lnSpcReduction="20000"/>
          </a:bodyPr>
          <a:lstStyle/>
          <a:p>
            <a:r>
              <a:rPr lang="es-DO" sz="5200" dirty="0" smtClean="0">
                <a:solidFill>
                  <a:schemeClr val="bg1"/>
                </a:solidFill>
                <a:latin typeface="Source Sans Pro" pitchFamily="34" charset="0"/>
              </a:rPr>
              <a:t>Sólo </a:t>
            </a:r>
            <a:r>
              <a:rPr lang="es-DO" sz="5200" dirty="0">
                <a:solidFill>
                  <a:schemeClr val="bg1"/>
                </a:solidFill>
                <a:latin typeface="Source Sans Pro" pitchFamily="34" charset="0"/>
              </a:rPr>
              <a:t>puede conseguirse como resultado de conjunto amplio políticas que </a:t>
            </a:r>
            <a:r>
              <a:rPr lang="es-DO" sz="5200" dirty="0" smtClean="0">
                <a:solidFill>
                  <a:schemeClr val="bg1"/>
                </a:solidFill>
                <a:latin typeface="Source Sans Pro" pitchFamily="34" charset="0"/>
              </a:rPr>
              <a:t>deben mantener </a:t>
            </a:r>
            <a:r>
              <a:rPr lang="es-DO" sz="5200" dirty="0">
                <a:solidFill>
                  <a:schemeClr val="bg1"/>
                </a:solidFill>
                <a:latin typeface="Source Sans Pro" pitchFamily="34" charset="0"/>
              </a:rPr>
              <a:t>un nivel alto de coherencia entre </a:t>
            </a:r>
            <a:r>
              <a:rPr lang="es-DO" sz="5200" dirty="0" smtClean="0">
                <a:solidFill>
                  <a:schemeClr val="bg1"/>
                </a:solidFill>
                <a:latin typeface="Source Sans Pro" pitchFamily="34" charset="0"/>
              </a:rPr>
              <a:t>sí</a:t>
            </a:r>
            <a:endParaRPr lang="es-DO" sz="5200" dirty="0">
              <a:solidFill>
                <a:schemeClr val="bg1"/>
              </a:solidFill>
              <a:latin typeface="Source Sans Pro" pitchFamily="34" charset="0"/>
            </a:endParaRPr>
          </a:p>
          <a:p>
            <a:r>
              <a:rPr lang="es-DO" sz="5200" dirty="0">
                <a:solidFill>
                  <a:schemeClr val="bg1"/>
                </a:solidFill>
                <a:latin typeface="Source Sans Pro" pitchFamily="34" charset="0"/>
              </a:rPr>
              <a:t>Ser ejecutadas con continuidad y en </a:t>
            </a:r>
            <a:r>
              <a:rPr lang="es-DO" sz="5200" dirty="0" smtClean="0">
                <a:solidFill>
                  <a:schemeClr val="bg1"/>
                </a:solidFill>
                <a:latin typeface="Source Sans Pro" pitchFamily="34" charset="0"/>
              </a:rPr>
              <a:t>períodos largos.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38200" y="381000"/>
            <a:ext cx="769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800" i="1" dirty="0">
                <a:solidFill>
                  <a:schemeClr val="bg1"/>
                </a:solidFill>
                <a:latin typeface="Libre Baskerville" pitchFamily="2" charset="0"/>
              </a:rPr>
              <a:t>La erradicación del hambre y la malnutrición </a:t>
            </a:r>
          </a:p>
        </p:txBody>
      </p:sp>
    </p:spTree>
    <p:extLst>
      <p:ext uri="{BB962C8B-B14F-4D97-AF65-F5344CB8AC3E}">
        <p14:creationId xmlns:p14="http://schemas.microsoft.com/office/powerpoint/2010/main" val="32970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854529"/>
            <a:ext cx="4572000" cy="99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1E4907-09D7-4025-B791-09E02530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88EDF-6117-443C-8578-8F88FC5B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s-DO" dirty="0" smtClean="0">
                <a:solidFill>
                  <a:schemeClr val="bg1"/>
                </a:solidFill>
                <a:latin typeface="Source Sans Pro" pitchFamily="34" charset="0"/>
              </a:rPr>
              <a:t>Requiere Consensos</a:t>
            </a:r>
            <a:endParaRPr lang="es-DO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31189654"/>
              </p:ext>
            </p:extLst>
          </p:nvPr>
        </p:nvGraphicFramePr>
        <p:xfrm>
          <a:off x="228600" y="1740159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7800" y="1066800"/>
            <a:ext cx="67818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i="1" dirty="0" smtClean="0">
                <a:solidFill>
                  <a:schemeClr val="tx1"/>
                </a:solidFill>
                <a:latin typeface="Libre Baskerville" pitchFamily="2" charset="0"/>
              </a:rPr>
              <a:t>En </a:t>
            </a:r>
            <a:r>
              <a:rPr lang="es-DO" sz="3200" i="1" dirty="0">
                <a:solidFill>
                  <a:schemeClr val="tx1"/>
                </a:solidFill>
                <a:latin typeface="Libre Baskerville" pitchFamily="2" charset="0"/>
              </a:rPr>
              <a:t>un planeta con recursos finitos, con retos cambio climático, dinámicas demográficas</a:t>
            </a:r>
            <a:r>
              <a:rPr lang="es-DO" sz="3200" i="1" dirty="0" smtClean="0">
                <a:solidFill>
                  <a:schemeClr val="tx1"/>
                </a:solidFill>
                <a:latin typeface="Libre Baskerville" pitchFamily="2" charset="0"/>
              </a:rPr>
              <a:t>,..</a:t>
            </a:r>
          </a:p>
          <a:p>
            <a:pPr algn="ctr"/>
            <a:r>
              <a:rPr lang="es-DO" sz="3200" i="1" dirty="0" smtClean="0">
                <a:solidFill>
                  <a:schemeClr val="tx1"/>
                </a:solidFill>
                <a:latin typeface="Libre Baskerville" pitchFamily="2" charset="0"/>
              </a:rPr>
              <a:t>sólo </a:t>
            </a:r>
            <a:r>
              <a:rPr lang="es-DO" sz="3200" i="1" dirty="0">
                <a:solidFill>
                  <a:schemeClr val="tx1"/>
                </a:solidFill>
                <a:latin typeface="Libre Baskerville" pitchFamily="2" charset="0"/>
              </a:rPr>
              <a:t>un contrato social </a:t>
            </a:r>
            <a:r>
              <a:rPr lang="es-DO" sz="3200" i="1" dirty="0" smtClean="0">
                <a:solidFill>
                  <a:schemeClr val="tx1"/>
                </a:solidFill>
                <a:latin typeface="Libre Baskerville" pitchFamily="2" charset="0"/>
              </a:rPr>
              <a:t>a </a:t>
            </a:r>
            <a:r>
              <a:rPr lang="es-DO" sz="3200" i="1" dirty="0">
                <a:solidFill>
                  <a:schemeClr val="tx1"/>
                </a:solidFill>
                <a:latin typeface="Libre Baskerville" pitchFamily="2" charset="0"/>
              </a:rPr>
              <a:t>nivel nacional y mundial orientado por los DDHH permitirá ofrecer una oportunidad a todas las personas y prevenir conflictos crecientes</a:t>
            </a:r>
          </a:p>
          <a:p>
            <a:pPr algn="ctr"/>
            <a:r>
              <a:rPr lang="es-DO" sz="3200" i="1" dirty="0">
                <a:solidFill>
                  <a:schemeClr val="tx1"/>
                </a:solidFill>
                <a:latin typeface="Libre Baskerville" pitchFamily="2" charset="0"/>
              </a:rPr>
              <a:t>para la producción.</a:t>
            </a:r>
            <a:endParaRPr lang="en-US" sz="3200" i="1" dirty="0">
              <a:solidFill>
                <a:schemeClr val="tx1"/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7" y="0"/>
            <a:ext cx="9734326" cy="68580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-1031033" y="0"/>
            <a:ext cx="10623453" cy="69342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341816" y="3048000"/>
            <a:ext cx="8585716" cy="365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i="1" dirty="0">
                <a:solidFill>
                  <a:schemeClr val="tx1"/>
                </a:solidFill>
                <a:latin typeface="Libre Baskerville" pitchFamily="2" charset="0"/>
              </a:rPr>
              <a:t>Es de justicia que quienes hacen producir la tierra participen de las políticas en general que la rigen, incluyendo la definición de los más apropiados sistemas para la producción</a:t>
            </a:r>
            <a:r>
              <a:rPr lang="es-DO" sz="2400" i="1" dirty="0">
                <a:solidFill>
                  <a:schemeClr val="bg1">
                    <a:lumMod val="50000"/>
                  </a:schemeClr>
                </a:solidFill>
                <a:latin typeface="Libre Baskerville" pitchFamily="2" charset="0"/>
              </a:rPr>
              <a:t>.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Libre Baskerville" pitchFamily="2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84" y="6277557"/>
            <a:ext cx="477416" cy="47741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816" y="2781301"/>
            <a:ext cx="68579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9161107" cy="552575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-678228" y="3581400"/>
            <a:ext cx="1143000" cy="3581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304798" y="3581400"/>
            <a:ext cx="8839201" cy="3276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DO" sz="2400" i="1" dirty="0">
              <a:latin typeface="Libre Baskerville" pitchFamily="2" charset="0"/>
            </a:endParaRPr>
          </a:p>
          <a:p>
            <a:pPr algn="r"/>
            <a:endParaRPr lang="es-DO" sz="2400" i="1" dirty="0">
              <a:latin typeface="Libre Baskerville" pitchFamily="2" charset="0"/>
            </a:endParaRPr>
          </a:p>
          <a:p>
            <a:pPr algn="r"/>
            <a:r>
              <a:rPr lang="es-DO" sz="3200" i="1" dirty="0">
                <a:latin typeface="Libre Baskerville" pitchFamily="2" charset="0"/>
              </a:rPr>
              <a:t>La economía mundial tiene que dar el salto hacia un crecimiento sostenible que favorezca a la población pobre o, de lo contrario, el cambio climático y las limitaciones de los recursos naturales minarán las potencialidades actuales y exacerbarán la pobreza y la desigualdad</a:t>
            </a:r>
            <a:r>
              <a:rPr lang="es-DO" sz="3600" i="1" dirty="0">
                <a:latin typeface="Libre Baskerville" pitchFamily="2" charset="0"/>
              </a:rPr>
              <a:t>. </a:t>
            </a:r>
            <a:endParaRPr lang="en-US" sz="3600" i="1" dirty="0">
              <a:latin typeface="Libre Baskerville" pitchFamily="2" charset="0"/>
            </a:endParaRPr>
          </a:p>
          <a:p>
            <a:pPr algn="r"/>
            <a:r>
              <a:rPr lang="es-DO" sz="5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72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12" y="22274"/>
            <a:ext cx="10311408" cy="684862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28600" y="3810000"/>
            <a:ext cx="8805467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i="1" dirty="0">
                <a:solidFill>
                  <a:schemeClr val="tx1"/>
                </a:solidFill>
                <a:latin typeface="Libre Baskerville" pitchFamily="2" charset="0"/>
              </a:rPr>
              <a:t>Debemos crear condiciones para que todos los pueblos accedan a soluciones sustentables y sostenibles de producción y disponibilidad de alimentos sanos y nutritivos para todos.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5" y="-30480"/>
            <a:ext cx="10655292" cy="688848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657" y="381000"/>
            <a:ext cx="9111343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DO" sz="2800" b="1" i="1" dirty="0">
                <a:solidFill>
                  <a:schemeClr val="bg1"/>
                </a:solidFill>
                <a:latin typeface="Libre Baskerville" pitchFamily="2" charset="0"/>
              </a:rPr>
              <a:t>Debemos lograr un nuevo orden económico internacional que tome en cuenta a todos los seres humanos, que sea amigable con la naturaleza, que cree las condiciones necesarias para que cada país alcance sistemas sostenibles de producción y distribución de alimentos sanos y nutritivos para toda la población.</a:t>
            </a:r>
            <a:endParaRPr lang="en-US" sz="2800" b="1" i="1" dirty="0">
              <a:solidFill>
                <a:schemeClr val="bg1"/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1" y="228600"/>
            <a:ext cx="9440261" cy="622032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304800" y="890337"/>
            <a:ext cx="10408024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4800" y="1069724"/>
            <a:ext cx="8839200" cy="1470025"/>
          </a:xfrm>
          <a:noFill/>
        </p:spPr>
        <p:txBody>
          <a:bodyPr>
            <a:noAutofit/>
          </a:bodyPr>
          <a:lstStyle/>
          <a:p>
            <a:pPr algn="l"/>
            <a:r>
              <a:rPr lang="es-DO" sz="48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ibre Baskerville" pitchFamily="2" charset="0"/>
              </a:rPr>
              <a:t>Es posible una humanidad libre de hambre</a:t>
            </a:r>
            <a:endParaRPr lang="en-US" sz="4800" i="1" dirty="0">
              <a:solidFill>
                <a:schemeClr val="accent3">
                  <a:lumMod val="60000"/>
                  <a:lumOff val="40000"/>
                </a:schemeClr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91" y="0"/>
            <a:ext cx="10249531" cy="6934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FB5FAB-AA61-4E11-87A1-D89BD52B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991" y="228600"/>
            <a:ext cx="7150491" cy="1143000"/>
          </a:xfrm>
        </p:spPr>
        <p:txBody>
          <a:bodyPr>
            <a:noAutofit/>
          </a:bodyPr>
          <a:lstStyle/>
          <a:p>
            <a:r>
              <a:rPr lang="es-DO" i="1" dirty="0" smtClean="0">
                <a:solidFill>
                  <a:schemeClr val="bg1"/>
                </a:solidFill>
                <a:latin typeface="Libre Baskerville" pitchFamily="2" charset="0"/>
              </a:rPr>
              <a:t>¿Qué </a:t>
            </a:r>
            <a:r>
              <a:rPr lang="es-DO" i="1" dirty="0">
                <a:solidFill>
                  <a:schemeClr val="bg1"/>
                </a:solidFill>
                <a:latin typeface="Libre Baskerville" pitchFamily="2" charset="0"/>
              </a:rPr>
              <a:t>hemos aprendido en </a:t>
            </a:r>
            <a:r>
              <a:rPr lang="es-DO" i="1" dirty="0" err="1" smtClean="0">
                <a:solidFill>
                  <a:schemeClr val="bg1"/>
                </a:solidFill>
                <a:latin typeface="Libre Baskerville" pitchFamily="2" charset="0"/>
              </a:rPr>
              <a:t>ALyC</a:t>
            </a:r>
            <a:r>
              <a:rPr lang="es-DO" i="1" dirty="0" smtClean="0">
                <a:solidFill>
                  <a:schemeClr val="bg1"/>
                </a:solidFill>
                <a:latin typeface="Libre Baskerville" pitchFamily="2" charset="0"/>
              </a:rPr>
              <a:t>?</a:t>
            </a:r>
            <a:endParaRPr lang="es-DO" i="1" dirty="0">
              <a:solidFill>
                <a:schemeClr val="bg1"/>
              </a:solidFill>
              <a:latin typeface="Libre Baskerville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4800" y="1524000"/>
            <a:ext cx="6019800" cy="586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D0FED-2C72-4B3F-ADF0-A85CECB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334000"/>
          </a:xfrm>
        </p:spPr>
        <p:txBody>
          <a:bodyPr/>
          <a:lstStyle/>
          <a:p>
            <a:r>
              <a:rPr lang="es-DO" sz="2800" dirty="0">
                <a:solidFill>
                  <a:schemeClr val="bg1"/>
                </a:solidFill>
                <a:latin typeface="Source Sans Pro" pitchFamily="34" charset="0"/>
              </a:rPr>
              <a:t>Parlamentos necesitan alianzas y mecanismos de interacción con los diferentes </a:t>
            </a:r>
            <a:r>
              <a:rPr lang="es-DO" sz="2800" dirty="0" smtClean="0">
                <a:solidFill>
                  <a:schemeClr val="bg1"/>
                </a:solidFill>
                <a:latin typeface="Source Sans Pro" pitchFamily="34" charset="0"/>
              </a:rPr>
              <a:t>actores. </a:t>
            </a:r>
            <a:endParaRPr lang="es-DO" sz="2800" dirty="0">
              <a:solidFill>
                <a:schemeClr val="bg1"/>
              </a:solidFill>
              <a:latin typeface="Source Sans Pro" pitchFamily="34" charset="0"/>
            </a:endParaRPr>
          </a:p>
          <a:p>
            <a:r>
              <a:rPr lang="es-DO" sz="2800" dirty="0">
                <a:solidFill>
                  <a:schemeClr val="bg1"/>
                </a:solidFill>
                <a:latin typeface="Source Sans Pro" pitchFamily="34" charset="0"/>
              </a:rPr>
              <a:t>Incluir todas las voces</a:t>
            </a:r>
          </a:p>
          <a:p>
            <a:r>
              <a:rPr lang="es-DO" sz="2800" dirty="0">
                <a:solidFill>
                  <a:schemeClr val="bg1"/>
                </a:solidFill>
                <a:latin typeface="Source Sans Pro" pitchFamily="34" charset="0"/>
              </a:rPr>
              <a:t>Incorporar el </a:t>
            </a:r>
            <a:r>
              <a:rPr lang="es-DO" sz="2800" dirty="0" smtClean="0">
                <a:solidFill>
                  <a:schemeClr val="bg1"/>
                </a:solidFill>
                <a:latin typeface="Source Sans Pro" pitchFamily="34" charset="0"/>
              </a:rPr>
              <a:t>conocimiento </a:t>
            </a:r>
            <a:r>
              <a:rPr lang="es-DO" sz="2800" dirty="0">
                <a:solidFill>
                  <a:schemeClr val="bg1"/>
                </a:solidFill>
                <a:latin typeface="Source Sans Pro" pitchFamily="34" charset="0"/>
              </a:rPr>
              <a:t>y las evidencias que puedan orientar la toma de decisiones reduciendo </a:t>
            </a:r>
            <a:r>
              <a:rPr lang="es-DO" sz="2800" dirty="0" smtClean="0">
                <a:solidFill>
                  <a:schemeClr val="bg1"/>
                </a:solidFill>
                <a:latin typeface="Source Sans Pro" pitchFamily="34" charset="0"/>
              </a:rPr>
              <a:t>sesgos</a:t>
            </a:r>
            <a:r>
              <a:rPr lang="es-DO" dirty="0" smtClean="0">
                <a:solidFill>
                  <a:schemeClr val="bg1"/>
                </a:solidFill>
                <a:latin typeface="Source Sans Pro" pitchFamily="34" charset="0"/>
              </a:rPr>
              <a:t>. </a:t>
            </a:r>
            <a:endParaRPr lang="es-DO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1" y="5645251"/>
            <a:ext cx="3239238" cy="8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12" y="228600"/>
            <a:ext cx="7921188" cy="44569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0" y="4685589"/>
            <a:ext cx="9559488" cy="21724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741144" y="4812226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DO" sz="3200" i="1" dirty="0">
                <a:solidFill>
                  <a:schemeClr val="bg1"/>
                </a:solidFill>
                <a:latin typeface="Libre Baskerville" pitchFamily="2" charset="0"/>
              </a:rPr>
              <a:t>Un principio básico en la lucha contra el hambre y por la Seguridad Alimentaria y Nutricional es el enfoque regional y universal</a:t>
            </a:r>
            <a:r>
              <a:rPr lang="es-DO" sz="2400" i="1" dirty="0">
                <a:solidFill>
                  <a:schemeClr val="bg1"/>
                </a:solidFill>
                <a:latin typeface="Libre Baskerville" pitchFamily="2" charset="0"/>
              </a:rPr>
              <a:t>. </a:t>
            </a:r>
            <a:endParaRPr lang="en-US" sz="2400" i="1" dirty="0">
              <a:solidFill>
                <a:schemeClr val="bg1"/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26" y="762000"/>
            <a:ext cx="920852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0" y="0"/>
            <a:ext cx="10232348" cy="7010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419600" y="4914900"/>
            <a:ext cx="8839200" cy="1962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3213C9-157A-43EC-8FBA-EBD94D07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5029200"/>
            <a:ext cx="4572000" cy="2133600"/>
          </a:xfrm>
        </p:spPr>
        <p:txBody>
          <a:bodyPr>
            <a:noAutofit/>
          </a:bodyPr>
          <a:lstStyle/>
          <a:p>
            <a:r>
              <a:rPr lang="es-DO" sz="2800" dirty="0">
                <a:latin typeface="Libre Baskerville" pitchFamily="2" charset="0"/>
              </a:rPr>
              <a:t>El Intercambio con países que experimentan problemas </a:t>
            </a:r>
            <a:r>
              <a:rPr lang="es-DO" sz="2800" dirty="0" smtClean="0">
                <a:latin typeface="Libre Baskerville" pitchFamily="2" charset="0"/>
              </a:rPr>
              <a:t>similares</a:t>
            </a:r>
            <a:endParaRPr lang="es-DO" sz="2800" dirty="0"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2064"/>
            <a:ext cx="6629400" cy="49720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57150" y="4572000"/>
            <a:ext cx="10115550" cy="600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3213C9-157A-43EC-8FBA-EBD94D07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4572000"/>
            <a:ext cx="9220200" cy="6248400"/>
          </a:xfrm>
        </p:spPr>
        <p:txBody>
          <a:bodyPr>
            <a:noAutofit/>
          </a:bodyPr>
          <a:lstStyle/>
          <a:p>
            <a:r>
              <a:rPr lang="es-DO" sz="2800" dirty="0" smtClean="0">
                <a:latin typeface="Libre Baskerville" pitchFamily="2" charset="0"/>
              </a:rPr>
              <a:t>Intercambio </a:t>
            </a:r>
            <a:r>
              <a:rPr lang="es-DO" sz="2800" dirty="0">
                <a:latin typeface="Libre Baskerville" pitchFamily="2" charset="0"/>
              </a:rPr>
              <a:t>entre pares, entre parlamentarios permite incorporar a los conocimientos técnicos, los aspectos </a:t>
            </a:r>
            <a:r>
              <a:rPr lang="es-DO" sz="2800" dirty="0" smtClean="0">
                <a:latin typeface="Libre Baskerville" pitchFamily="2" charset="0"/>
              </a:rPr>
              <a:t>prácticos </a:t>
            </a:r>
            <a:r>
              <a:rPr lang="es-DO" sz="2800" dirty="0">
                <a:latin typeface="Libre Baskerville" pitchFamily="2" charset="0"/>
              </a:rPr>
              <a:t>de economía política para que los procesos de cambio sean viables</a:t>
            </a:r>
          </a:p>
        </p:txBody>
      </p:sp>
    </p:spTree>
    <p:extLst>
      <p:ext uri="{BB962C8B-B14F-4D97-AF65-F5344CB8AC3E}">
        <p14:creationId xmlns:p14="http://schemas.microsoft.com/office/powerpoint/2010/main" val="701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75" y="0"/>
            <a:ext cx="12200293" cy="686266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4572000"/>
            <a:ext cx="9296401" cy="2290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DO" sz="6600" b="1" dirty="0" smtClean="0">
                <a:solidFill>
                  <a:schemeClr val="tx1"/>
                </a:solidFill>
                <a:latin typeface="Libre Baskerville" pitchFamily="2" charset="0"/>
              </a:rPr>
              <a:t>Erradicar el hambre</a:t>
            </a:r>
          </a:p>
          <a:p>
            <a:pPr lvl="0" algn="ctr"/>
            <a:r>
              <a:rPr lang="es-DO" sz="5400" i="1" dirty="0" smtClean="0">
                <a:solidFill>
                  <a:schemeClr val="tx1"/>
                </a:solidFill>
                <a:latin typeface="Libre Baskerville" pitchFamily="2" charset="0"/>
              </a:rPr>
              <a:t>Compromiso ético ineludible</a:t>
            </a:r>
            <a:r>
              <a:rPr lang="es-DO" sz="4000" i="1" dirty="0" smtClean="0">
                <a:solidFill>
                  <a:schemeClr val="tx1"/>
                </a:solidFill>
                <a:latin typeface="Libre Baskerville" pitchFamily="2" charset="0"/>
              </a:rPr>
              <a:t>. </a:t>
            </a:r>
            <a:endParaRPr lang="en-US" sz="4000" i="1" dirty="0">
              <a:solidFill>
                <a:schemeClr val="tx1"/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5" y="533400"/>
            <a:ext cx="8689145" cy="1143000"/>
          </a:xfrm>
        </p:spPr>
        <p:txBody>
          <a:bodyPr>
            <a:noAutofit/>
          </a:bodyPr>
          <a:lstStyle/>
          <a:p>
            <a:pPr marL="0" indent="0"/>
            <a:r>
              <a:rPr lang="es-DO" sz="6000" i="1" dirty="0">
                <a:latin typeface="Libre Baskerville" pitchFamily="2" charset="0"/>
              </a:rPr>
              <a:t> </a:t>
            </a:r>
            <a:r>
              <a:rPr lang="es-DO" sz="6000" i="1" dirty="0">
                <a:solidFill>
                  <a:schemeClr val="accent3">
                    <a:lumMod val="50000"/>
                  </a:schemeClr>
                </a:solidFill>
                <a:latin typeface="Libre Baskerville" pitchFamily="2" charset="0"/>
              </a:rPr>
              <a:t>Apoyo de la Cooperación española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2345" y="4324528"/>
            <a:ext cx="4574345" cy="25334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569655" y="4324528"/>
            <a:ext cx="4574345" cy="255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572000" y="552214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Source Sans Pro" pitchFamily="34" charset="0"/>
              </a:rPr>
              <a:t>niños y niñas del mundo padece de retraso en el crecimiento.</a:t>
            </a:r>
            <a:endParaRPr lang="en-US" sz="2800" dirty="0">
              <a:latin typeface="Source Sans Pro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027" y="2040294"/>
            <a:ext cx="90689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800" dirty="0">
                <a:latin typeface="Libre Baskerville" pitchFamily="2" charset="0"/>
              </a:rPr>
              <a:t>H</a:t>
            </a:r>
            <a:r>
              <a:rPr lang="es-DO" sz="2800" dirty="0" smtClean="0">
                <a:latin typeface="Libre Baskerville" pitchFamily="2" charset="0"/>
              </a:rPr>
              <a:t>a </a:t>
            </a:r>
            <a:r>
              <a:rPr lang="es-DO" sz="2800" dirty="0">
                <a:latin typeface="Libre Baskerville" pitchFamily="2" charset="0"/>
              </a:rPr>
              <a:t>sido fundamental a lo largo de una </a:t>
            </a:r>
            <a:r>
              <a:rPr lang="es-DO" sz="2800" dirty="0" smtClean="0">
                <a:latin typeface="Libre Baskerville" pitchFamily="2" charset="0"/>
              </a:rPr>
              <a:t>década. </a:t>
            </a:r>
            <a:r>
              <a:rPr lang="es-DO" sz="2400" dirty="0" smtClean="0">
                <a:latin typeface="Libre Baskerville" pitchFamily="2" charset="0"/>
              </a:rPr>
              <a:t>Pocos </a:t>
            </a:r>
            <a:r>
              <a:rPr lang="es-DO" sz="2400" dirty="0">
                <a:latin typeface="Libre Baskerville" pitchFamily="2" charset="0"/>
              </a:rPr>
              <a:t>socios entienden la importancia de estos procesos y estos flujos de cooperación transversal </a:t>
            </a:r>
            <a:endParaRPr lang="es-DO" sz="2800" dirty="0">
              <a:latin typeface="Libre Baskerville" pitchFamily="2" charset="0"/>
            </a:endParaRPr>
          </a:p>
          <a:p>
            <a:pPr algn="ctr"/>
            <a:r>
              <a:rPr lang="es-E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itchFamily="34" charset="0"/>
              </a:rPr>
              <a:t> 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26126" y="4382173"/>
            <a:ext cx="19639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ibre Baskerville" pitchFamily="2" charset="0"/>
              </a:rPr>
              <a:t>1/4</a:t>
            </a:r>
            <a:endParaRPr lang="en-US" sz="8800" b="1" dirty="0">
              <a:solidFill>
                <a:schemeClr val="accent3">
                  <a:lumMod val="60000"/>
                  <a:lumOff val="40000"/>
                </a:schemeClr>
              </a:solidFill>
              <a:latin typeface="Libre Baskerville" pitchFamily="2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" y="4658697"/>
            <a:ext cx="3352800" cy="1865134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564990" y="4324528"/>
            <a:ext cx="4574345" cy="2552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7" y="4781723"/>
            <a:ext cx="4493376" cy="11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4862175"/>
            <a:ext cx="77724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DO" sz="4400" b="1" dirty="0">
                <a:latin typeface="Source Sans Pro" pitchFamily="34" charset="0"/>
              </a:rPr>
              <a:t>Alianza Parlamentaria Española por el Derecho a la Alimentación</a:t>
            </a:r>
            <a:endParaRPr lang="en-US" sz="4400" b="1" dirty="0">
              <a:latin typeface="Source Sans Pro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1" y="198894"/>
            <a:ext cx="9490542" cy="457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3900" i="1" dirty="0" smtClean="0">
              <a:latin typeface="Libre Baskerville" pitchFamily="2" charset="0"/>
            </a:endParaRPr>
          </a:p>
          <a:p>
            <a:pPr marL="0" indent="0" algn="ctr">
              <a:buNone/>
            </a:pPr>
            <a:r>
              <a:rPr lang="es-ES" sz="3900" i="1" dirty="0" smtClean="0">
                <a:latin typeface="Libre Baskerville" pitchFamily="2" charset="0"/>
              </a:rPr>
              <a:t>La </a:t>
            </a:r>
            <a:r>
              <a:rPr lang="es-ES" sz="3900" i="1" dirty="0">
                <a:latin typeface="Libre Baskerville" pitchFamily="2" charset="0"/>
              </a:rPr>
              <a:t>erradicación del hambre entonces, pasa por lograr un nuevo orden </a:t>
            </a:r>
            <a:r>
              <a:rPr lang="es-ES" sz="3900" i="1" dirty="0" smtClean="0">
                <a:latin typeface="Libre Baskerville" pitchFamily="2" charset="0"/>
              </a:rPr>
              <a:t>económico internacional </a:t>
            </a:r>
            <a:r>
              <a:rPr lang="es-ES" sz="3900" i="1" dirty="0">
                <a:latin typeface="Libre Baskerville" pitchFamily="2" charset="0"/>
              </a:rPr>
              <a:t>que tome en cuenta a todos los seres humanos, que sea amigable </a:t>
            </a:r>
            <a:r>
              <a:rPr lang="es-ES" sz="3900" i="1" dirty="0" smtClean="0">
                <a:latin typeface="Libre Baskerville" pitchFamily="2" charset="0"/>
              </a:rPr>
              <a:t>con la </a:t>
            </a:r>
            <a:r>
              <a:rPr lang="es-ES" sz="3900" i="1" dirty="0">
                <a:latin typeface="Libre Baskerville" pitchFamily="2" charset="0"/>
              </a:rPr>
              <a:t>naturaleza, que cree las condiciones necesarias para que cada país </a:t>
            </a:r>
            <a:r>
              <a:rPr lang="es-ES" sz="3900" i="1" dirty="0" smtClean="0">
                <a:latin typeface="Libre Baskerville" pitchFamily="2" charset="0"/>
              </a:rPr>
              <a:t>alcance sistemas </a:t>
            </a:r>
            <a:r>
              <a:rPr lang="es-ES" sz="3900" i="1" dirty="0">
                <a:latin typeface="Libre Baskerville" pitchFamily="2" charset="0"/>
              </a:rPr>
              <a:t>sostenibles de producción y distribución de alimentos sanos y </a:t>
            </a:r>
            <a:r>
              <a:rPr lang="es-ES" sz="3900" i="1" dirty="0" smtClean="0">
                <a:latin typeface="Libre Baskerville" pitchFamily="2" charset="0"/>
              </a:rPr>
              <a:t>nutritivos para </a:t>
            </a:r>
            <a:r>
              <a:rPr lang="es-ES" sz="3900" i="1" dirty="0">
                <a:latin typeface="Libre Baskerville" pitchFamily="2" charset="0"/>
              </a:rPr>
              <a:t>toda la población.</a:t>
            </a:r>
          </a:p>
          <a:p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93372" y="1676400"/>
            <a:ext cx="617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i="1" dirty="0">
                <a:solidFill>
                  <a:schemeClr val="bg1"/>
                </a:solidFill>
                <a:latin typeface="Libre Baskerville" pitchFamily="2" charset="0"/>
              </a:rPr>
              <a:t> </a:t>
            </a:r>
            <a:r>
              <a:rPr lang="es-ES" sz="6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¡La </a:t>
            </a:r>
            <a:r>
              <a:rPr lang="es-ES" sz="6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única </a:t>
            </a:r>
            <a:r>
              <a:rPr lang="es-ES" sz="6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cifra </a:t>
            </a:r>
            <a:r>
              <a:rPr lang="es-ES" sz="6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posible es </a:t>
            </a:r>
            <a:endParaRPr lang="es-ES" sz="6600" i="1" dirty="0" smtClean="0">
              <a:solidFill>
                <a:schemeClr val="tx1">
                  <a:lumMod val="95000"/>
                  <a:lumOff val="5000"/>
                </a:schemeClr>
              </a:solidFill>
              <a:latin typeface="Libre Baskerville" pitchFamily="2" charset="0"/>
            </a:endParaRPr>
          </a:p>
          <a:p>
            <a:pPr algn="ctr"/>
            <a:r>
              <a:rPr lang="es-E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HAMBRE </a:t>
            </a:r>
            <a:r>
              <a:rPr lang="es-E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0</a:t>
            </a:r>
            <a:r>
              <a:rPr lang="es-E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!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Libre Baskerville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86000" y="5582816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 smtClean="0">
                <a:latin typeface="Source Sans Pro" pitchFamily="34" charset="0"/>
              </a:rPr>
              <a:t>Guadalupe Valdez</a:t>
            </a:r>
          </a:p>
          <a:p>
            <a:pPr algn="ctr"/>
            <a:r>
              <a:rPr lang="es-DO" dirty="0" smtClean="0">
                <a:latin typeface="Source Sans Pro" pitchFamily="34" charset="0"/>
              </a:rPr>
              <a:t>Embajadora  Especial Buena Voluntad</a:t>
            </a:r>
          </a:p>
          <a:p>
            <a:pPr algn="ctr"/>
            <a:r>
              <a:rPr lang="en-US" dirty="0" err="1">
                <a:latin typeface="Source Sans Pro" pitchFamily="34" charset="0"/>
              </a:rPr>
              <a:t>Hambre</a:t>
            </a:r>
            <a:r>
              <a:rPr lang="en-US" dirty="0">
                <a:latin typeface="Source Sans Pro" pitchFamily="34" charset="0"/>
              </a:rPr>
              <a:t> </a:t>
            </a:r>
            <a:r>
              <a:rPr lang="en-US" dirty="0" smtClean="0">
                <a:latin typeface="Source Sans Pro" pitchFamily="34" charset="0"/>
              </a:rPr>
              <a:t>Cero </a:t>
            </a:r>
            <a:r>
              <a:rPr lang="en-US" dirty="0" err="1" smtClean="0">
                <a:latin typeface="Source Sans Pro" pitchFamily="34" charset="0"/>
              </a:rPr>
              <a:t>ALyC</a:t>
            </a:r>
            <a:r>
              <a:rPr lang="en-US" dirty="0" smtClean="0">
                <a:latin typeface="Source Sans Pro" pitchFamily="34" charset="0"/>
              </a:rPr>
              <a:t>/FAO</a:t>
            </a:r>
            <a:endParaRPr lang="en-US" dirty="0">
              <a:latin typeface="Source Sans Pro" pitchFamily="34" charset="0"/>
            </a:endParaRPr>
          </a:p>
          <a:p>
            <a:pPr algn="ctr"/>
            <a:endParaRPr lang="es-DO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257800"/>
            <a:ext cx="9144000" cy="1281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000" dirty="0">
                <a:latin typeface="Libre Baskerville" pitchFamily="2" charset="0"/>
              </a:rPr>
              <a:t>El Compromiso debe expresarse en Voluntad Política</a:t>
            </a:r>
            <a:endParaRPr lang="en-US" sz="4000" dirty="0">
              <a:latin typeface="Libre Baskerville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66825" y="1260574"/>
            <a:ext cx="5638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6600" dirty="0" smtClean="0">
                <a:solidFill>
                  <a:schemeClr val="accent3">
                    <a:lumMod val="50000"/>
                  </a:schemeClr>
                </a:solidFill>
                <a:latin typeface="Libre Baskerville" pitchFamily="2" charset="0"/>
              </a:rPr>
              <a:t>Gobierno</a:t>
            </a:r>
            <a:endParaRPr lang="es-DO" sz="3600" dirty="0" smtClean="0">
              <a:solidFill>
                <a:schemeClr val="accent3">
                  <a:lumMod val="50000"/>
                </a:schemeClr>
              </a:solidFill>
              <a:latin typeface="Libre Baskerville" pitchFamily="2" charset="0"/>
            </a:endParaRPr>
          </a:p>
          <a:p>
            <a:endParaRPr lang="es-DO" dirty="0" smtClean="0"/>
          </a:p>
          <a:p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794345" y="2756325"/>
            <a:ext cx="4714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4800" dirty="0">
                <a:solidFill>
                  <a:schemeClr val="accent3">
                    <a:lumMod val="75000"/>
                  </a:schemeClr>
                </a:solidFill>
                <a:latin typeface="Libre Baskerville" pitchFamily="2" charset="0"/>
              </a:rPr>
              <a:t>Sociedad Civil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43425" y="2083801"/>
            <a:ext cx="37032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Academia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Libre Baskerville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64232" y="798909"/>
            <a:ext cx="4629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5400" dirty="0">
                <a:solidFill>
                  <a:schemeClr val="bg1">
                    <a:lumMod val="50000"/>
                  </a:schemeClr>
                </a:solidFill>
                <a:latin typeface="Libre Baskerville" pitchFamily="2" charset="0"/>
              </a:rPr>
              <a:t>Parlamentos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Libre Baskerville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8345" y="311527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DO" dirty="0"/>
          </a:p>
          <a:p>
            <a:r>
              <a:rPr lang="es-DO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Libre Baskerville" pitchFamily="2" charset="0"/>
              </a:rPr>
              <a:t>Sector Privado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66800" y="4048125"/>
            <a:ext cx="7959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4400" dirty="0">
                <a:solidFill>
                  <a:schemeClr val="accent3">
                    <a:lumMod val="50000"/>
                  </a:schemeClr>
                </a:solidFill>
                <a:latin typeface="Libre Baskerville" pitchFamily="2" charset="0"/>
              </a:rPr>
              <a:t>Cooperación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1808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76300" y="990600"/>
            <a:ext cx="7391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Libre Baskerville" pitchFamily="2" charset="0"/>
              </a:rPr>
              <a:t>La voluntad política se expresa en términos de asignación de recursos y determinación para producir los cambios necesarios en las políticas públicas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Libre Baskerville" pitchFamily="2" charset="0"/>
            </a:endParaRPr>
          </a:p>
          <a:p>
            <a:pPr algn="ctr"/>
            <a:r>
              <a:rPr lang="es-ES" sz="3200" i="1" dirty="0">
                <a:solidFill>
                  <a:schemeClr val="bg1"/>
                </a:solidFill>
                <a:latin typeface="Libre Baskerville" pitchFamily="2" charset="0"/>
              </a:rPr>
              <a:t>Leyes que establecen prioridades, generan incentivos y orientan la acción, incluso prohibiendo prácticas dañinas para la producción y el consumo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714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28600" y="5130605"/>
            <a:ext cx="8229600" cy="17273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4800" i="1" dirty="0">
                <a:latin typeface="Libre Baskerville" pitchFamily="2" charset="0"/>
              </a:rPr>
              <a:t>La alimentación </a:t>
            </a:r>
            <a:r>
              <a:rPr lang="es-DO" sz="4800" dirty="0"/>
              <a:t>es un derecho humano inalienable.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88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"/>
            <a:ext cx="9845184" cy="685917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4419600" y="-5183"/>
            <a:ext cx="472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572000" y="1143000"/>
            <a:ext cx="411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¿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Por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qué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es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importante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 un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enfoque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 de derechos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humanos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 y el Derecho a la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Alimentación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 pitchFamily="2" charset="0"/>
              </a:rPr>
              <a:t>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1" y="5499202"/>
            <a:ext cx="9448800" cy="39495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-72923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33400" y="1981200"/>
            <a:ext cx="5638800" cy="1143000"/>
          </a:xfrm>
        </p:spPr>
        <p:txBody>
          <a:bodyPr>
            <a:noAutofit/>
          </a:bodyPr>
          <a:lstStyle/>
          <a:p>
            <a:r>
              <a:rPr lang="es-DO" sz="199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ibre Baskerville" pitchFamily="2" charset="0"/>
              </a:rPr>
              <a:t>821</a:t>
            </a:r>
            <a:endParaRPr lang="en-US" sz="16600" b="1" i="1" dirty="0">
              <a:solidFill>
                <a:schemeClr val="accent3">
                  <a:lumMod val="60000"/>
                  <a:lumOff val="40000"/>
                </a:schemeClr>
              </a:solidFill>
              <a:latin typeface="Libre Baskervill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19400" y="609600"/>
            <a:ext cx="6324600" cy="3048000"/>
          </a:xfrm>
        </p:spPr>
        <p:txBody>
          <a:bodyPr>
            <a:noAutofit/>
          </a:bodyPr>
          <a:lstStyle/>
          <a:p>
            <a:pPr marL="2286000" lvl="5" indent="0">
              <a:buNone/>
            </a:pPr>
            <a:r>
              <a:rPr lang="es-DO" sz="3600" b="1" dirty="0">
                <a:latin typeface="Source Sans Pro" pitchFamily="34" charset="0"/>
              </a:rPr>
              <a:t>millones de personas </a:t>
            </a:r>
            <a:r>
              <a:rPr lang="es-DO" sz="3600" dirty="0">
                <a:latin typeface="Source Sans Pro" pitchFamily="34" charset="0"/>
              </a:rPr>
              <a:t>en el mundo no tienen aún suficientes alimentos para llevar una vida saludable y activa.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84077" y="4663794"/>
            <a:ext cx="601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2800" b="1" dirty="0" smtClean="0">
                <a:latin typeface="Source Sans Pro" pitchFamily="34" charset="0"/>
              </a:rPr>
              <a:t>Una de </a:t>
            </a:r>
            <a:r>
              <a:rPr lang="es-DO" sz="2800" b="1" dirty="0">
                <a:latin typeface="Source Sans Pro" pitchFamily="34" charset="0"/>
              </a:rPr>
              <a:t>cada ocho personas en la </a:t>
            </a:r>
            <a:r>
              <a:rPr lang="es-DO" sz="2800" b="1" dirty="0" smtClean="0">
                <a:latin typeface="Source Sans Pro" pitchFamily="34" charset="0"/>
              </a:rPr>
              <a:t>tierra</a:t>
            </a:r>
            <a:endParaRPr lang="en-US" sz="2800" b="1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3245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5" y="274638"/>
            <a:ext cx="8689145" cy="1143000"/>
          </a:xfrm>
        </p:spPr>
        <p:txBody>
          <a:bodyPr>
            <a:noAutofit/>
          </a:bodyPr>
          <a:lstStyle/>
          <a:p>
            <a:r>
              <a:rPr lang="es-DO" sz="6000" i="1" dirty="0">
                <a:latin typeface="Libre Baskerville" pitchFamily="2" charset="0"/>
              </a:rPr>
              <a:t>La nutrición deficiente </a:t>
            </a:r>
            <a:endParaRPr lang="en-US" sz="6000" i="1" dirty="0">
              <a:latin typeface="Libre Baskervill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5301"/>
            <a:ext cx="8229600" cy="13178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bg1"/>
                </a:solidFill>
                <a:latin typeface="Source Sans Pro" pitchFamily="34" charset="0"/>
              </a:rPr>
              <a:t>es la causa del 45% de las muertes en niños menores  de cinco años.</a:t>
            </a:r>
            <a:r>
              <a:rPr lang="es-ES" sz="4400" b="1" dirty="0">
                <a:solidFill>
                  <a:schemeClr val="bg1"/>
                </a:solidFill>
              </a:rPr>
              <a:t> </a:t>
            </a:r>
            <a:r>
              <a:rPr lang="es-ES" sz="4400" dirty="0">
                <a:solidFill>
                  <a:schemeClr val="bg1"/>
                </a:solidFill>
              </a:rPr>
              <a:t> 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endParaRPr lang="es-DO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2345" y="4324528"/>
            <a:ext cx="4574345" cy="25334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569655" y="4324528"/>
            <a:ext cx="4574345" cy="255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572000" y="552214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Source Sans Pro" pitchFamily="34" charset="0"/>
              </a:rPr>
              <a:t>niños y niñas del mundo padece de retraso en el crecimiento.</a:t>
            </a:r>
            <a:endParaRPr lang="en-US" sz="2800" dirty="0">
              <a:latin typeface="Source Sans Pro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345" y="3238496"/>
            <a:ext cx="9068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itchFamily="34" charset="0"/>
              </a:rPr>
              <a:t>Millones de niños y niñas fallecen por inanición, por la carencia de alimentos, o sobreviven con secuelas irreparables por esta causa. 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7311" y="5475982"/>
            <a:ext cx="3281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Source Sans Pro" pitchFamily="34" charset="0"/>
              </a:rPr>
              <a:t>de niños y niñas mueren cada año</a:t>
            </a:r>
            <a:endParaRPr lang="en-US" sz="3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7253" y="4453484"/>
            <a:ext cx="32175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800" dirty="0">
                <a:solidFill>
                  <a:schemeClr val="accent3">
                    <a:lumMod val="60000"/>
                    <a:lumOff val="40000"/>
                  </a:schemeClr>
                </a:solidFill>
                <a:latin typeface="Libre Baskerville" pitchFamily="2" charset="0"/>
              </a:rPr>
              <a:t>3.1 m</a:t>
            </a:r>
            <a:endParaRPr lang="en-US" sz="8800" dirty="0">
              <a:solidFill>
                <a:schemeClr val="accent3">
                  <a:lumMod val="60000"/>
                  <a:lumOff val="40000"/>
                </a:schemeClr>
              </a:solidFill>
              <a:latin typeface="Libre Baskerville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26126" y="4382173"/>
            <a:ext cx="19639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ibre Baskerville" pitchFamily="2" charset="0"/>
              </a:rPr>
              <a:t>1/4</a:t>
            </a:r>
            <a:endParaRPr lang="en-US" sz="8800" b="1" dirty="0">
              <a:solidFill>
                <a:schemeClr val="accent3">
                  <a:lumMod val="60000"/>
                  <a:lumOff val="40000"/>
                </a:schemeClr>
              </a:solidFill>
              <a:latin typeface="Libre Baskerv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1870" y="1219200"/>
            <a:ext cx="9451145" cy="449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F9835D9-247E-4444-ADF3-E3F62C8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367DF2-E618-4C2F-84F8-2AEE5C93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02" y="1790700"/>
            <a:ext cx="8229600" cy="3352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DO" sz="6000" b="1" dirty="0">
                <a:solidFill>
                  <a:schemeClr val="bg1"/>
                </a:solidFill>
                <a:latin typeface="Source Sans Pro" pitchFamily="34" charset="0"/>
              </a:rPr>
              <a:t>La inseguridad a</a:t>
            </a:r>
            <a:r>
              <a:rPr lang="es-DO" sz="6000" b="1" dirty="0" smtClean="0">
                <a:solidFill>
                  <a:schemeClr val="bg1"/>
                </a:solidFill>
                <a:latin typeface="Source Sans Pro" pitchFamily="34" charset="0"/>
              </a:rPr>
              <a:t>limentaria </a:t>
            </a:r>
            <a:r>
              <a:rPr lang="es-DO" sz="6000" b="1" dirty="0">
                <a:solidFill>
                  <a:schemeClr val="bg1"/>
                </a:solidFill>
                <a:latin typeface="Source Sans Pro" pitchFamily="34" charset="0"/>
              </a:rPr>
              <a:t>contribuye al sobrepeso y la obesidad</a:t>
            </a:r>
          </a:p>
          <a:p>
            <a:endParaRPr lang="es-DO" sz="2800" dirty="0"/>
          </a:p>
          <a:p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27830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726</Words>
  <Application>Microsoft Office PowerPoint</Application>
  <PresentationFormat>On-screen Show (4:3)</PresentationFormat>
  <Paragraphs>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Libre Baskerville</vt:lpstr>
      <vt:lpstr>Source Sans Pro</vt:lpstr>
      <vt:lpstr>Tema de Office</vt:lpstr>
      <vt:lpstr>PowerPoint Presentation</vt:lpstr>
      <vt:lpstr>Es posible una humanidad libre de hambre</vt:lpstr>
      <vt:lpstr>PowerPoint Presentation</vt:lpstr>
      <vt:lpstr>PowerPoint Presentation</vt:lpstr>
      <vt:lpstr>PowerPoint Presentation</vt:lpstr>
      <vt:lpstr>PowerPoint Presentation</vt:lpstr>
      <vt:lpstr>821</vt:lpstr>
      <vt:lpstr>La nutrición deficiente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hemos aprendido en ALyC?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Apoyo de la Cooperación española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posible una</dc:title>
  <dc:creator>Laura Rojas</dc:creator>
  <cp:lastModifiedBy>Windows User</cp:lastModifiedBy>
  <cp:revision>61</cp:revision>
  <dcterms:created xsi:type="dcterms:W3CDTF">2018-09-19T12:29:36Z</dcterms:created>
  <dcterms:modified xsi:type="dcterms:W3CDTF">2018-09-21T07:10:18Z</dcterms:modified>
</cp:coreProperties>
</file>